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6" r:id="rId2"/>
    <p:sldId id="279" r:id="rId3"/>
    <p:sldId id="331" r:id="rId4"/>
    <p:sldId id="332" r:id="rId5"/>
    <p:sldId id="333" r:id="rId6"/>
    <p:sldId id="334" r:id="rId7"/>
    <p:sldId id="284" r:id="rId8"/>
    <p:sldId id="319" r:id="rId9"/>
    <p:sldId id="321" r:id="rId10"/>
    <p:sldId id="318" r:id="rId11"/>
    <p:sldId id="330" r:id="rId12"/>
    <p:sldId id="317" r:id="rId13"/>
    <p:sldId id="314" r:id="rId14"/>
    <p:sldId id="315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17-11-2021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4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8/Consume%20CDS%20in%20SAC%20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NvidiaAoHTraining/blob/master/ABAP%20on%20HANA/Day%2018/End%20to%20end%20S4%20HANA%20Scenario%20for%20OVP%20&amp;%20List%20Report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8/End%20to%20End%20S4%20HANA%20Scenario%20for%20OVP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201148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18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2" name="Picture 11" descr="Get NVIDIA Control Panel - Microsoft 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260648"/>
            <a:ext cx="1728192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5639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18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921494"/>
            <a:ext cx="79641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SAP Analytics Cloud ( SAC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Consume CDS in Analytics Cloud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Creating Dashboard’s on top of CDS in Analytics </a:t>
            </a:r>
            <a:r>
              <a:rPr lang="en-US" sz="1800" dirty="0" smtClean="0">
                <a:solidFill>
                  <a:schemeClr val="bg1"/>
                </a:solidFill>
              </a:rPr>
              <a:t>Cloud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</a:t>
            </a:r>
            <a:r>
              <a:rPr lang="en-US" sz="1800" dirty="0" smtClean="0">
                <a:solidFill>
                  <a:schemeClr val="bg1"/>
                </a:solidFill>
              </a:rPr>
              <a:t>escribing </a:t>
            </a:r>
            <a:r>
              <a:rPr lang="en-US" sz="1800" dirty="0">
                <a:solidFill>
                  <a:schemeClr val="bg1"/>
                </a:solidFill>
              </a:rPr>
              <a:t>Details </a:t>
            </a:r>
            <a:r>
              <a:rPr lang="en-US" sz="1800" dirty="0" smtClean="0">
                <a:solidFill>
                  <a:schemeClr val="bg1"/>
                </a:solidFill>
              </a:rPr>
              <a:t>S/4 HANA Scenario</a:t>
            </a:r>
            <a:endParaRPr lang="en-US" sz="1800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Creating End to End S/4 HANA Scenario for OVP ( Analytics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your  OVP ( Overview page )  UX  Elements show Analytical dashboard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SAP Analytics Cloud ( SAC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853" y="896527"/>
            <a:ext cx="107658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SAP Analytics Cloud</a:t>
            </a:r>
            <a:r>
              <a:rPr lang="en-US" sz="1800" dirty="0">
                <a:solidFill>
                  <a:schemeClr val="bg1"/>
                </a:solidFill>
              </a:rPr>
              <a:t> solution combines BI, augmented and </a:t>
            </a:r>
            <a:r>
              <a:rPr lang="en-US" sz="1800" b="1" dirty="0">
                <a:solidFill>
                  <a:schemeClr val="bg1"/>
                </a:solidFill>
              </a:rPr>
              <a:t>predictive analytics</a:t>
            </a:r>
            <a:r>
              <a:rPr lang="en-US" sz="1800" dirty="0">
                <a:solidFill>
                  <a:schemeClr val="bg1"/>
                </a:solidFill>
              </a:rPr>
              <a:t>, and planning capabilities into one </a:t>
            </a:r>
            <a:r>
              <a:rPr lang="en-US" sz="1800" b="1" dirty="0">
                <a:solidFill>
                  <a:schemeClr val="bg1"/>
                </a:solidFill>
              </a:rPr>
              <a:t>cloud</a:t>
            </a:r>
            <a:r>
              <a:rPr lang="en-US" sz="1800" dirty="0">
                <a:solidFill>
                  <a:schemeClr val="bg1"/>
                </a:solidFill>
              </a:rPr>
              <a:t> environment. As the </a:t>
            </a:r>
            <a:r>
              <a:rPr lang="en-US" sz="1800" b="1" dirty="0">
                <a:solidFill>
                  <a:schemeClr val="bg1"/>
                </a:solidFill>
              </a:rPr>
              <a:t>analytics</a:t>
            </a:r>
            <a:r>
              <a:rPr lang="en-US" sz="1800" dirty="0">
                <a:solidFill>
                  <a:schemeClr val="bg1"/>
                </a:solidFill>
              </a:rPr>
              <a:t> layer of </a:t>
            </a:r>
            <a:r>
              <a:rPr lang="en-US" sz="1800" b="1" dirty="0">
                <a:solidFill>
                  <a:schemeClr val="bg1"/>
                </a:solidFill>
              </a:rPr>
              <a:t>SAP's</a:t>
            </a:r>
            <a:r>
              <a:rPr lang="en-US" sz="1800" dirty="0">
                <a:solidFill>
                  <a:schemeClr val="bg1"/>
                </a:solidFill>
              </a:rPr>
              <a:t> Business Technology Platform, it supports advanced </a:t>
            </a:r>
            <a:r>
              <a:rPr lang="en-US" sz="1800" b="1" dirty="0">
                <a:solidFill>
                  <a:schemeClr val="bg1"/>
                </a:solidFill>
              </a:rPr>
              <a:t>analytics</a:t>
            </a:r>
            <a:r>
              <a:rPr lang="en-US" sz="1800" dirty="0">
                <a:solidFill>
                  <a:schemeClr val="bg1"/>
                </a:solidFill>
              </a:rPr>
              <a:t> enterprise-wide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SAP Analytics cloud is a SaaS offering by SAP for complete BI, Planning, Predictive and designer capabilities.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AP Analytics Cloud: stronger, faster, better business decis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7" y="3064440"/>
            <a:ext cx="73342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08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Phases of SAP Analytics Cloud ( SAC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2" descr="How to Simplify Access to Analytics for Everyone - SAPinsi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" y="985769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480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Free Connection Concept Vectors, 20,000+ Images in AI, EPS forma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0" r="5821" b="10943"/>
          <a:stretch/>
        </p:blipFill>
        <p:spPr bwMode="auto">
          <a:xfrm>
            <a:off x="7088066" y="3276122"/>
            <a:ext cx="5062320" cy="353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Consume CDS in Analytic Cloud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2" descr="SAP Cloud Platform, SAP Analytics Cloud, SAP Mentors, SAP S/4HANA Clo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203542"/>
            <a:ext cx="695325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gray">
          <a:xfrm rot="580207">
            <a:off x="8682919" y="2296865"/>
            <a:ext cx="3098971" cy="1180190"/>
          </a:xfrm>
          <a:prstGeom prst="round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799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With Live Data</a:t>
            </a:r>
          </a:p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799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Connection</a:t>
            </a:r>
            <a:endParaRPr lang="en-GB" sz="2799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ight Arrow 8"/>
          <p:cNvSpPr/>
          <p:nvPr/>
        </p:nvSpPr>
        <p:spPr>
          <a:xfrm rot="19875481">
            <a:off x="7840388" y="3192703"/>
            <a:ext cx="819705" cy="4350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50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ullvector |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37" y="990271"/>
            <a:ext cx="7393686" cy="553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0198" y="985720"/>
            <a:ext cx="4126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hlinkClick r:id="rId4"/>
              </a:rPr>
              <a:t>Consume CDS in Analytics Cloud 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9665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Elaborating End to End S/4 HANA Scenario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28" y="956521"/>
            <a:ext cx="10169751" cy="549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4939" y="27926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Describing OVP (Overview Page)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4939" y="990346"/>
            <a:ext cx="111189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Overview pages provide quick access to vital business information at a glance, in the form of visual, actionable cards.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user-friendly experience makes viewing, filtering, and acting upon data quick and simple. Business users can see the big picture at a glance, and also focus on the most important tasks, enabling faster decision making as well as immediate action.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displayed data is fully interactive, with clickable areas for easy navigation to relevant applications. Based on SAP Fiori, overview pages organize action items with a fully responsive user interface. Users can access overview pages from SAP Fiori Launchpad and narrow down the information displayed, or opt to hide cards to focus on a particular topic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analytical card</a:t>
            </a:r>
            <a:r>
              <a:rPr lang="en-US" sz="1800" dirty="0">
                <a:solidFill>
                  <a:schemeClr val="bg1"/>
                </a:solidFill>
              </a:rPr>
              <a:t> is a single object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 and does not contain a footer area. It can only be used in the </a:t>
            </a:r>
            <a:r>
              <a:rPr lang="en-US" sz="1800" b="1" dirty="0">
                <a:solidFill>
                  <a:schemeClr val="bg1"/>
                </a:solidFill>
              </a:rPr>
              <a:t>overview page</a:t>
            </a:r>
            <a:r>
              <a:rPr lang="en-US" sz="1800" dirty="0">
                <a:solidFill>
                  <a:schemeClr val="bg1"/>
                </a:solidFill>
              </a:rPr>
              <a:t> (OVP). In the resizable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 layout, users can show more content/insights by resizing the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2" descr="Overview Page | SAP Fiori Design Guideli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9" y="4012681"/>
            <a:ext cx="402336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esign stats concept illustration Free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09" y="1235759"/>
            <a:ext cx="8049578" cy="536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48595" y="280385"/>
            <a:ext cx="10969943" cy="711081"/>
          </a:xfrm>
        </p:spPr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8223" y="991466"/>
            <a:ext cx="6073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hlinkClick r:id="rId4"/>
              </a:rPr>
              <a:t>End to End S/4 HANA Scenario for Overview Page ( OVP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9309</TotalTime>
  <Words>394</Words>
  <Application>Microsoft Office PowerPoint</Application>
  <PresentationFormat>Custom</PresentationFormat>
  <Paragraphs>71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 Unicode MS</vt:lpstr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Agenda – Day 18</vt:lpstr>
      <vt:lpstr>SAP Analytics Cloud ( SAC )</vt:lpstr>
      <vt:lpstr>Phases of SAP Analytics Cloud ( SAC )</vt:lpstr>
      <vt:lpstr>Consume CDS in Analytic Cloud</vt:lpstr>
      <vt:lpstr>Exercise</vt:lpstr>
      <vt:lpstr>Elaborating End to End S/4 HANA Scenario</vt:lpstr>
      <vt:lpstr>Describing OVP (Overview Page) 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267</cp:revision>
  <dcterms:created xsi:type="dcterms:W3CDTF">2013-09-12T13:05:01Z</dcterms:created>
  <dcterms:modified xsi:type="dcterms:W3CDTF">2021-11-17T18:22:54Z</dcterms:modified>
</cp:coreProperties>
</file>